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DF3714-545D-48D3-B6A7-1F30FB7A4019}"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AE680-1BBC-426F-A88E-EAB9AD4C77E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F3714-545D-48D3-B6A7-1F30FB7A4019}"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AE680-1BBC-426F-A88E-EAB9AD4C77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F3714-545D-48D3-B6A7-1F30FB7A4019}"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AE680-1BBC-426F-A88E-EAB9AD4C77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F3714-545D-48D3-B6A7-1F30FB7A4019}"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AE680-1BBC-426F-A88E-EAB9AD4C77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F3714-545D-48D3-B6A7-1F30FB7A4019}"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AE680-1BBC-426F-A88E-EAB9AD4C77E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DF3714-545D-48D3-B6A7-1F30FB7A4019}"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AE680-1BBC-426F-A88E-EAB9AD4C77E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DF3714-545D-48D3-B6A7-1F30FB7A4019}"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AE680-1BBC-426F-A88E-EAB9AD4C77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F3714-545D-48D3-B6A7-1F30FB7A4019}"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AE680-1BBC-426F-A88E-EAB9AD4C77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F3714-545D-48D3-B6A7-1F30FB7A4019}"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AE680-1BBC-426F-A88E-EAB9AD4C77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F3714-545D-48D3-B6A7-1F30FB7A4019}"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AE680-1BBC-426F-A88E-EAB9AD4C77E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FDF3714-545D-48D3-B6A7-1F30FB7A4019}" type="datetimeFigureOut">
              <a:rPr lang="en-US" smtClean="0"/>
              <a:t>1/21/2022</a:t>
            </a:fld>
            <a:endParaRPr lang="en-US"/>
          </a:p>
        </p:txBody>
      </p:sp>
      <p:sp>
        <p:nvSpPr>
          <p:cNvPr id="9" name="Slide Number Placeholder 8"/>
          <p:cNvSpPr>
            <a:spLocks noGrp="1"/>
          </p:cNvSpPr>
          <p:nvPr>
            <p:ph type="sldNum" sz="quarter" idx="11"/>
          </p:nvPr>
        </p:nvSpPr>
        <p:spPr/>
        <p:txBody>
          <a:bodyPr/>
          <a:lstStyle/>
          <a:p>
            <a:fld id="{E90AE680-1BBC-426F-A88E-EAB9AD4C77E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90AE680-1BBC-426F-A88E-EAB9AD4C77E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FDF3714-545D-48D3-B6A7-1F30FB7A4019}" type="datetimeFigureOut">
              <a:rPr lang="en-US" smtClean="0"/>
              <a:t>1/21/2022</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factocert.com/ethiopia/iso-22000-certification-in-ethiopi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actocert.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GB" b="1" dirty="0" smtClean="0">
                <a:solidFill>
                  <a:schemeClr val="accent1">
                    <a:lumMod val="75000"/>
                  </a:schemeClr>
                </a:solidFill>
              </a:rPr>
              <a:t>ISO 22000 Certification in Ethiopia</a:t>
            </a:r>
            <a:endParaRPr lang="en-US" b="1" dirty="0">
              <a:solidFill>
                <a:schemeClr val="accent1">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1336"/>
            <a:ext cx="7687734" cy="4324350"/>
          </a:xfrm>
          <a:prstGeom prst="rect">
            <a:avLst/>
          </a:prstGeom>
        </p:spPr>
      </p:pic>
    </p:spTree>
    <p:extLst>
      <p:ext uri="{BB962C8B-B14F-4D97-AF65-F5344CB8AC3E}">
        <p14:creationId xmlns:p14="http://schemas.microsoft.com/office/powerpoint/2010/main" val="879606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1" dirty="0"/>
              <a:t>What is ISO 22000 Certification in Ethiopia and what are the requirements?</a:t>
            </a:r>
            <a:endParaRPr lang="en-US" sz="2000" dirty="0"/>
          </a:p>
        </p:txBody>
      </p:sp>
      <p:sp>
        <p:nvSpPr>
          <p:cNvPr id="3" name="Content Placeholder 2"/>
          <p:cNvSpPr>
            <a:spLocks noGrp="1"/>
          </p:cNvSpPr>
          <p:nvPr>
            <p:ph idx="1"/>
          </p:nvPr>
        </p:nvSpPr>
        <p:spPr/>
        <p:txBody>
          <a:bodyPr>
            <a:normAutofit/>
          </a:bodyPr>
          <a:lstStyle/>
          <a:p>
            <a:r>
              <a:rPr lang="en-GB" sz="1600" b="1" dirty="0" smtClean="0">
                <a:hlinkClick r:id="rId2"/>
              </a:rPr>
              <a:t>ISO </a:t>
            </a:r>
            <a:r>
              <a:rPr lang="en-GB" sz="1600" b="1" dirty="0">
                <a:hlinkClick r:id="rId2"/>
              </a:rPr>
              <a:t>22000 certification Ethiopia </a:t>
            </a:r>
            <a:r>
              <a:rPr lang="en-GB" sz="1600" dirty="0"/>
              <a:t>is an international standard for food and safety management systems that was introduced in 2005. It assists in reducing risks and hazards all through the course of a diet.</a:t>
            </a:r>
            <a:endParaRPr lang="en-GB" sz="1600" dirty="0"/>
          </a:p>
          <a:p>
            <a:r>
              <a:rPr lang="en-GB" sz="1600" dirty="0"/>
              <a:t>Food safety is thought to be an issue that is global in scope. It can be described as the factual guarantee that illness or injury is not caused by eating food.</a:t>
            </a:r>
            <a:endParaRPr lang="en-GB" sz="1600" dirty="0"/>
          </a:p>
          <a:p>
            <a:r>
              <a:rPr lang="en-GB" sz="1600" dirty="0"/>
              <a:t>We can certify many from ISO 22000 categories worldwide. ISO 22000 certification in Ethiopia is available to any company in the process of food production.</a:t>
            </a:r>
            <a:endParaRPr lang="en-GB" sz="1600" dirty="0"/>
          </a:p>
          <a:p>
            <a:r>
              <a:rPr lang="en-GB" sz="1600" dirty="0"/>
              <a:t>Control Union Certification offers globally recognized accreditation to this standard across a variety of categories within the food industry. This covers the production of food, meals storage, distribution or production of packaging materials, and packaging.</a:t>
            </a:r>
            <a:endParaRPr lang="en-GB" sz="1600" dirty="0"/>
          </a:p>
          <a:p>
            <a:pPr marL="114300" indent="0">
              <a:buNone/>
            </a:pPr>
            <a:r>
              <a:rPr lang="en-GB" sz="1800" dirty="0"/>
              <a:t/>
            </a:r>
            <a:br>
              <a:rPr lang="en-GB" sz="1800" dirty="0"/>
            </a:br>
            <a:endParaRPr lang="en-US" sz="1800" dirty="0"/>
          </a:p>
        </p:txBody>
      </p:sp>
    </p:spTree>
    <p:extLst>
      <p:ext uri="{BB962C8B-B14F-4D97-AF65-F5344CB8AC3E}">
        <p14:creationId xmlns:p14="http://schemas.microsoft.com/office/powerpoint/2010/main" val="2662878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1" dirty="0"/>
              <a:t>What are the requirements of </a:t>
            </a:r>
            <a:r>
              <a:rPr lang="en-GB" sz="2000" b="1" dirty="0" smtClean="0"/>
              <a:t>ISO </a:t>
            </a:r>
            <a:r>
              <a:rPr lang="en-GB" sz="2000" b="1" dirty="0"/>
              <a:t>22000 certification?</a:t>
            </a:r>
            <a:endParaRPr lang="en-US" sz="2000" dirty="0"/>
          </a:p>
        </p:txBody>
      </p:sp>
      <p:sp>
        <p:nvSpPr>
          <p:cNvPr id="3" name="Content Placeholder 2"/>
          <p:cNvSpPr>
            <a:spLocks noGrp="1"/>
          </p:cNvSpPr>
          <p:nvPr>
            <p:ph idx="1"/>
          </p:nvPr>
        </p:nvSpPr>
        <p:spPr/>
        <p:txBody>
          <a:bodyPr>
            <a:normAutofit/>
          </a:bodyPr>
          <a:lstStyle/>
          <a:p>
            <a:r>
              <a:rPr lang="en-GB" sz="1600" b="1" dirty="0"/>
              <a:t>Understanding of Legal And Regulatory Requirements</a:t>
            </a:r>
            <a:r>
              <a:rPr lang="en-GB" sz="1600" dirty="0"/>
              <a:t>: The majority of organizations in the world have to meet the legal, regulatory obligations of the specific country, and they also have to meet international standards. Understanding the requirements and meeting these is an essential aspect.</a:t>
            </a:r>
            <a:endParaRPr lang="en-GB" sz="1600" dirty="0"/>
          </a:p>
          <a:p>
            <a:r>
              <a:rPr lang="en-GB" sz="1600" dirty="0"/>
              <a:t> </a:t>
            </a:r>
            <a:endParaRPr lang="en-GB" sz="1600" dirty="0"/>
          </a:p>
          <a:p>
            <a:r>
              <a:rPr lang="en-GB" sz="1600" b="1" dirty="0" err="1"/>
              <a:t>Leadership</a:t>
            </a:r>
            <a:r>
              <a:rPr lang="en-GB" sz="1600" dirty="0" err="1"/>
              <a:t>:The</a:t>
            </a:r>
            <a:r>
              <a:rPr lang="en-GB" sz="1600" dirty="0"/>
              <a:t> standard calls for a distinct leadership style from the other standards, as it recognizes the HACCP group members, as well as the definition of the roles and responsibilities of each is essential.</a:t>
            </a:r>
            <a:endParaRPr lang="en-GB" sz="1600" dirty="0"/>
          </a:p>
          <a:p>
            <a:r>
              <a:rPr lang="en-GB" sz="1600" dirty="0"/>
              <a:t/>
            </a:r>
            <a:br>
              <a:rPr lang="en-GB" sz="1600" dirty="0"/>
            </a:br>
            <a:r>
              <a:rPr lang="en-GB" sz="1600" b="1" dirty="0"/>
              <a:t>Risk Management</a:t>
            </a:r>
            <a:r>
              <a:rPr lang="en-GB" sz="1600" dirty="0"/>
              <a:t>: Risk analysis is an analysis based on HACCP studies that were conducted to support the system. Hazard analysis is an essential element of the procedure. The conduct, responsibility, and continual improvement are all an Element of the process called risk analysis.</a:t>
            </a:r>
            <a:endParaRPr lang="en-GB" sz="1600" dirty="0"/>
          </a:p>
          <a:p>
            <a:r>
              <a:rPr lang="en-GB" sz="1600" dirty="0"/>
              <a:t/>
            </a:r>
            <a:br>
              <a:rPr lang="en-GB" sz="1600" dirty="0"/>
            </a:br>
            <a:r>
              <a:rPr lang="en-GB" sz="1600" b="1" dirty="0"/>
              <a:t>Hazard Analysis</a:t>
            </a:r>
            <a:r>
              <a:rPr lang="en-GB" sz="1600" dirty="0"/>
              <a:t>: The seven principles that comprise Hazard Analyse, as well as the Critical Control Points, would be covered. HACCP cases studies are extremely crucial to be completed. The organization should be equipped by educating employees to help in the standardization of HACCP.</a:t>
            </a:r>
            <a:endParaRPr lang="en-US" sz="1600" dirty="0"/>
          </a:p>
        </p:txBody>
      </p:sp>
    </p:spTree>
    <p:extLst>
      <p:ext uri="{BB962C8B-B14F-4D97-AF65-F5344CB8AC3E}">
        <p14:creationId xmlns:p14="http://schemas.microsoft.com/office/powerpoint/2010/main" val="2427349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001000" cy="6934200"/>
          </a:xfrm>
        </p:spPr>
        <p:txBody>
          <a:bodyPr>
            <a:noAutofit/>
          </a:bodyPr>
          <a:lstStyle/>
          <a:p>
            <a:r>
              <a:rPr lang="en-GB" sz="1600" b="1" dirty="0"/>
              <a:t>PRP - Pre-Requisite Programs</a:t>
            </a:r>
            <a:r>
              <a:rPr lang="en-GB" sz="1600" dirty="0"/>
              <a:t>: PRPs are the steps or programs created to manage dangers. Monitoring and identifying the hazards of the implementation of PRPs is crucial and we'll be able to teach this through our training sessions and test its implementation during our HACCP training.</a:t>
            </a:r>
            <a:endParaRPr lang="en-GB" sz="1600" dirty="0"/>
          </a:p>
          <a:p>
            <a:r>
              <a:rPr lang="en-GB" sz="1600" dirty="0"/>
              <a:t/>
            </a:r>
            <a:br>
              <a:rPr lang="en-GB" sz="1600" dirty="0"/>
            </a:br>
            <a:r>
              <a:rPr lang="en-GB" sz="1600" b="1" dirty="0"/>
              <a:t>OPRP - Operational Pre-Requisite Programs</a:t>
            </a:r>
            <a:r>
              <a:rPr lang="en-GB" sz="1600" dirty="0"/>
              <a:t>: The measures taken to limit specific risks are categorized as OPRPs. A company needs to comprehend the specific type of control needed and implement the control. Controls are built on risk calculations which is why we need to be aware of the risk calculation for risks. HACCP training will consist of the assessment of risk and identification as part of this.</a:t>
            </a:r>
            <a:endParaRPr lang="en-GB" sz="1600" dirty="0"/>
          </a:p>
          <a:p>
            <a:r>
              <a:rPr lang="en-GB" sz="1600" dirty="0"/>
              <a:t/>
            </a:r>
            <a:br>
              <a:rPr lang="en-GB" sz="1600" dirty="0"/>
            </a:br>
            <a:r>
              <a:rPr lang="en-GB" sz="1600" b="1" dirty="0"/>
              <a:t>Critical Control Points</a:t>
            </a:r>
            <a:r>
              <a:rPr lang="en-GB" sz="1600" dirty="0"/>
              <a:t>: Critical Control Points are utilized to reduce the risk inherent during the process of food preparation The control point is based on the risk assessment that is performed during HACCP assessment.</a:t>
            </a:r>
            <a:endParaRPr lang="en-GB" sz="1600" dirty="0"/>
          </a:p>
          <a:p>
            <a:r>
              <a:rPr lang="en-GB" sz="1600" dirty="0"/>
              <a:t/>
            </a:r>
            <a:br>
              <a:rPr lang="en-GB" sz="1600" dirty="0"/>
            </a:br>
            <a:r>
              <a:rPr lang="en-GB" sz="1600" b="1" dirty="0"/>
              <a:t>Traceability</a:t>
            </a:r>
            <a:r>
              <a:rPr lang="en-GB" sz="1600" dirty="0"/>
              <a:t>: Traceability is a crucial requirement in this accreditation. Recalls for products have to be carried out by an entity and mock recalls of products have been documented.</a:t>
            </a:r>
            <a:endParaRPr lang="en-GB" sz="1600" dirty="0"/>
          </a:p>
          <a:p>
            <a:r>
              <a:rPr lang="en-GB" sz="1600" dirty="0"/>
              <a:t/>
            </a:r>
            <a:br>
              <a:rPr lang="en-GB" sz="1600" dirty="0"/>
            </a:br>
            <a:r>
              <a:rPr lang="en-GB" sz="1600" b="1" dirty="0"/>
              <a:t>Monitoring and Measuring</a:t>
            </a:r>
            <a:r>
              <a:rPr lang="en-GB" sz="1600" dirty="0"/>
              <a:t>: Since the standard focuses on the process, every process has measurable parameters that must be taken into consideration. Regularly updating the system and the documents is also a crucial aspect of the standard.</a:t>
            </a:r>
            <a:endParaRPr lang="en-GB" sz="1600" dirty="0"/>
          </a:p>
          <a:p>
            <a:r>
              <a:rPr lang="en-GB" sz="1600" dirty="0"/>
              <a:t/>
            </a:r>
            <a:br>
              <a:rPr lang="en-GB" sz="1600" dirty="0"/>
            </a:br>
            <a:r>
              <a:rPr lang="en-GB" sz="1600" b="1" dirty="0"/>
              <a:t>Internal Audits</a:t>
            </a:r>
            <a:r>
              <a:rPr lang="en-GB" sz="1600" dirty="0"/>
              <a:t>: Internal Audit can be described as a tool for management that is provided by ISO standards for the assessment of the system. It is a requirement that must be met for FSMS.</a:t>
            </a:r>
            <a:endParaRPr lang="en-US" sz="1600" dirty="0"/>
          </a:p>
        </p:txBody>
      </p:sp>
    </p:spTree>
    <p:extLst>
      <p:ext uri="{BB962C8B-B14F-4D97-AF65-F5344CB8AC3E}">
        <p14:creationId xmlns:p14="http://schemas.microsoft.com/office/powerpoint/2010/main" val="2287966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1" dirty="0"/>
              <a:t>Process for ISO 22000 Certification in Ethiopia</a:t>
            </a:r>
            <a:endParaRPr lang="en-US" sz="2000" dirty="0"/>
          </a:p>
        </p:txBody>
      </p:sp>
      <p:sp>
        <p:nvSpPr>
          <p:cNvPr id="3" name="Content Placeholder 2"/>
          <p:cNvSpPr>
            <a:spLocks noGrp="1"/>
          </p:cNvSpPr>
          <p:nvPr>
            <p:ph idx="1"/>
          </p:nvPr>
        </p:nvSpPr>
        <p:spPr/>
        <p:txBody>
          <a:bodyPr>
            <a:normAutofit/>
          </a:bodyPr>
          <a:lstStyle/>
          <a:p>
            <a:r>
              <a:rPr lang="en-GB" sz="1600" dirty="0"/>
              <a:t>Following is the procedure for ISO 22000 Certification in Ethiopia</a:t>
            </a:r>
            <a:endParaRPr lang="en-GB" sz="1600" dirty="0"/>
          </a:p>
          <a:p>
            <a:pPr fontAlgn="base"/>
            <a:r>
              <a:rPr lang="en-GB" sz="1600" dirty="0"/>
              <a:t>Applying to an ISO certified ISO certification body in Ethiopia</a:t>
            </a:r>
          </a:p>
          <a:p>
            <a:pPr fontAlgn="base"/>
            <a:r>
              <a:rPr lang="en-GB" sz="1600" dirty="0"/>
              <a:t>Definition of the scope of ISO 22000 certification in Ethiopia</a:t>
            </a:r>
          </a:p>
          <a:p>
            <a:pPr fontAlgn="base"/>
            <a:r>
              <a:rPr lang="en-GB" sz="1600" dirty="0"/>
              <a:t>Initial assessment to confirm that the fundamental structure that is the basis of the managerial system has been in place.</a:t>
            </a:r>
          </a:p>
          <a:p>
            <a:pPr fontAlgn="base"/>
            <a:r>
              <a:rPr lang="en-GB" sz="1600" dirty="0"/>
              <a:t>Certification audit</a:t>
            </a:r>
          </a:p>
          <a:p>
            <a:pPr fontAlgn="base"/>
            <a:r>
              <a:rPr lang="en-GB" sz="1600" dirty="0"/>
              <a:t>Surveillance audits include the confirmation of the continuous enhancement process, closing off any non-conformities arising from previous audits under the standards, </a:t>
            </a:r>
            <a:r>
              <a:rPr lang="en-GB" sz="1600" dirty="0" err="1"/>
              <a:t>etc.Re</a:t>
            </a:r>
            <a:r>
              <a:rPr lang="en-GB" sz="1600" dirty="0"/>
              <a:t>-certification is granted after three years.</a:t>
            </a:r>
          </a:p>
          <a:p>
            <a:endParaRPr lang="en-US" sz="1600" dirty="0"/>
          </a:p>
        </p:txBody>
      </p:sp>
    </p:spTree>
    <p:extLst>
      <p:ext uri="{BB962C8B-B14F-4D97-AF65-F5344CB8AC3E}">
        <p14:creationId xmlns:p14="http://schemas.microsoft.com/office/powerpoint/2010/main" val="1394245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1" dirty="0"/>
              <a:t>Benefits of </a:t>
            </a:r>
            <a:r>
              <a:rPr lang="en-GB" sz="2000" b="1" dirty="0" err="1"/>
              <a:t>iso</a:t>
            </a:r>
            <a:r>
              <a:rPr lang="en-GB" sz="2000" b="1" dirty="0"/>
              <a:t> 22000 certification in Ethiopia to your organization</a:t>
            </a:r>
            <a:endParaRPr lang="en-US" sz="2000" dirty="0"/>
          </a:p>
        </p:txBody>
      </p:sp>
      <p:sp>
        <p:nvSpPr>
          <p:cNvPr id="3" name="Content Placeholder 2"/>
          <p:cNvSpPr>
            <a:spLocks noGrp="1"/>
          </p:cNvSpPr>
          <p:nvPr>
            <p:ph idx="1"/>
          </p:nvPr>
        </p:nvSpPr>
        <p:spPr/>
        <p:txBody>
          <a:bodyPr>
            <a:normAutofit/>
          </a:bodyPr>
          <a:lstStyle/>
          <a:p>
            <a:r>
              <a:rPr lang="en-GB" sz="1600" dirty="0"/>
              <a:t>Improved management of Risks • ISO 22000 Certification in Ethiopia helps to reduce incidents and complications</a:t>
            </a:r>
            <a:endParaRPr lang="en-GB" sz="1600" dirty="0"/>
          </a:p>
          <a:p>
            <a:r>
              <a:rPr lang="en-GB" sz="1600" dirty="0"/>
              <a:t>Optimizing Resource Availability - Both internally as well as throughout the food chain</a:t>
            </a:r>
            <a:endParaRPr lang="en-GB" sz="1600" dirty="0"/>
          </a:p>
          <a:p>
            <a:r>
              <a:rPr lang="en-GB" sz="1600" dirty="0"/>
              <a:t>Facilitated Market Growth - Greater customer reach</a:t>
            </a:r>
            <a:endParaRPr lang="en-GB" sz="1600" dirty="0"/>
          </a:p>
          <a:p>
            <a:r>
              <a:rPr lang="en-GB" sz="1600" dirty="0"/>
              <a:t>Controlled Vendor or Supplier Management - Increase confidence in suppliers</a:t>
            </a:r>
            <a:endParaRPr lang="en-GB" sz="1600" dirty="0"/>
          </a:p>
          <a:p>
            <a:r>
              <a:rPr lang="en-GB" sz="1600" dirty="0"/>
              <a:t>Continuous Improvement - Improved system through internal audits and better monitoring of potential hazards</a:t>
            </a:r>
            <a:endParaRPr lang="en-GB" sz="1600" dirty="0"/>
          </a:p>
          <a:p>
            <a:r>
              <a:rPr lang="en-GB" sz="1600" dirty="0"/>
              <a:t>Hazard Management Control - Identification, actions, and reduction of the impact of risks  Also covers other Management Systems - FSSC 22000, BRC requirements are achievable</a:t>
            </a:r>
            <a:endParaRPr lang="en-GB" sz="1600" dirty="0"/>
          </a:p>
          <a:p>
            <a:r>
              <a:rPr lang="en-GB" sz="1600" dirty="0"/>
              <a:t>In compliance with regulatory changes. Basic compliance to various standards are met</a:t>
            </a:r>
            <a:endParaRPr lang="en-GB" sz="1600" dirty="0"/>
          </a:p>
          <a:p>
            <a:r>
              <a:rPr lang="en-GB" sz="1600" dirty="0"/>
              <a:t>International trade promotion - Increased access and recognition in the international market</a:t>
            </a:r>
            <a:endParaRPr lang="en-GB" sz="1600" dirty="0"/>
          </a:p>
          <a:p>
            <a:r>
              <a:rPr lang="en-GB" sz="1600" dirty="0"/>
              <a:t>A competitive advantage in the market by obtaining this certificate.  </a:t>
            </a:r>
            <a:endParaRPr lang="en-GB" sz="1600" dirty="0"/>
          </a:p>
          <a:p>
            <a:pPr marL="114300" indent="0">
              <a:buNone/>
            </a:pPr>
            <a:r>
              <a:rPr lang="en-GB" sz="1600" dirty="0"/>
              <a:t/>
            </a:r>
            <a:br>
              <a:rPr lang="en-GB" sz="1600" dirty="0"/>
            </a:br>
            <a:endParaRPr lang="en-US" sz="1600" dirty="0"/>
          </a:p>
        </p:txBody>
      </p:sp>
    </p:spTree>
    <p:extLst>
      <p:ext uri="{BB962C8B-B14F-4D97-AF65-F5344CB8AC3E}">
        <p14:creationId xmlns:p14="http://schemas.microsoft.com/office/powerpoint/2010/main" val="2569947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1" dirty="0"/>
              <a:t>Why do companies choose Factocert for ISO 22000 Certification in Ethiopia?</a:t>
            </a:r>
            <a:endParaRPr lang="en-US" sz="2000" dirty="0"/>
          </a:p>
        </p:txBody>
      </p:sp>
      <p:sp>
        <p:nvSpPr>
          <p:cNvPr id="3" name="Content Placeholder 2"/>
          <p:cNvSpPr>
            <a:spLocks noGrp="1"/>
          </p:cNvSpPr>
          <p:nvPr>
            <p:ph idx="1"/>
          </p:nvPr>
        </p:nvSpPr>
        <p:spPr/>
        <p:txBody>
          <a:bodyPr>
            <a:normAutofit/>
          </a:bodyPr>
          <a:lstStyle/>
          <a:p>
            <a:r>
              <a:rPr lang="en-GB" sz="1600" dirty="0"/>
              <a:t>Factocert provides services for obtaining ISO 22000 certification in Ethiopia. Factocert is a technology company and a team of experts with many years of experience across various industries. Factocert Consultants now offer their services throughout the world. They provide the most effective solution to your certification needs. For more details click contact@factocert.com </a:t>
            </a:r>
            <a:r>
              <a:rPr lang="en-GB" sz="1600" dirty="0" smtClean="0"/>
              <a:t>and</a:t>
            </a:r>
            <a:r>
              <a:rPr lang="en-GB" sz="1600" dirty="0"/>
              <a:t>  </a:t>
            </a:r>
            <a:r>
              <a:rPr lang="en-GB" sz="1600" u="sng" dirty="0">
                <a:hlinkClick r:id="rId2"/>
              </a:rPr>
              <a:t>www.factocert.com</a:t>
            </a:r>
            <a:endParaRPr lang="en-US" sz="1600" dirty="0"/>
          </a:p>
        </p:txBody>
      </p:sp>
    </p:spTree>
    <p:extLst>
      <p:ext uri="{BB962C8B-B14F-4D97-AF65-F5344CB8AC3E}">
        <p14:creationId xmlns:p14="http://schemas.microsoft.com/office/powerpoint/2010/main" val="1127910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TotalTime>
  <Words>501</Words>
  <Application>Microsoft Office PowerPoint</Application>
  <PresentationFormat>On-screen Show (4:3)</PresentationFormat>
  <Paragraphs>39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Adjacency</vt:lpstr>
      <vt:lpstr>PowerPoint Presentation</vt:lpstr>
      <vt:lpstr>What is ISO 22000 Certification in Ethiopia and what are the requirements?</vt:lpstr>
      <vt:lpstr>What are the requirements of ISO 22000 certification?</vt:lpstr>
      <vt:lpstr>PowerPoint Presentation</vt:lpstr>
      <vt:lpstr>Process for ISO 22000 Certification in Ethiopia</vt:lpstr>
      <vt:lpstr>Benefits of iso 22000 certification in Ethiopia to your organization</vt:lpstr>
      <vt:lpstr>Why do companies choose Factocert for ISO 22000 Certification in Ethiopia?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tulasi</dc:creator>
  <cp:lastModifiedBy>tulasi</cp:lastModifiedBy>
  <cp:revision>2</cp:revision>
  <dcterms:created xsi:type="dcterms:W3CDTF">2022-01-21T09:40:57Z</dcterms:created>
  <dcterms:modified xsi:type="dcterms:W3CDTF">2022-01-21T09:53:40Z</dcterms:modified>
</cp:coreProperties>
</file>